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odecogs.com/eqnedit.php?latex=%20I_%7Bmed%7D(x)%20%3D%20%5Coperatorname%7B%5Cunderset%7BI_k(x)%20%2C%20k%5Cin%5Cleft%20%5C%7B%201%2C%20...%2C%20N%20%5Cright%20%5C%7D%7D%7Bargmin%7D%7D%20%5Csum_%7Bi%5Cin%5Cleft%20%5C%7B%201%2C%20...%2C%20N%20%5Cright%20%5C%7D%7D%20%5Cleft%20%5C%7C%20I_k(x)-I_i(x)%20%5Cright%20%5C%7C%5E2%2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F4CEB-376D-43D8-BFE1-F5A4E05A2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Suppression d’occlusions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AAFBD1-9E6A-4E9E-80D9-895F0F049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Romain Deffayet et </a:t>
            </a:r>
            <a:r>
              <a:rPr lang="fr-FR" dirty="0" err="1"/>
              <a:t>Saousan</a:t>
            </a:r>
            <a:r>
              <a:rPr lang="fr-FR" dirty="0"/>
              <a:t> </a:t>
            </a:r>
            <a:r>
              <a:rPr lang="fr-FR" dirty="0" err="1"/>
              <a:t>Kaddami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45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088E4-6661-47B8-A5FA-4137EDED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79C9F1-9512-4ECE-90F1-268FF2BD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6916"/>
            <a:ext cx="9601200" cy="440787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Méthode par la médiane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Principe : le médian vectoriel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Résultats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Méthode par cliques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Principe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Résultats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Avantages et inconvénients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Méthode par patchs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Principe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Résultats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Avantages et inconvénients</a:t>
            </a:r>
          </a:p>
          <a:p>
            <a:pPr marL="1044702" lvl="1" indent="-514350">
              <a:buFont typeface="+mj-lt"/>
              <a:buAutoNum type="arabicParenR"/>
            </a:pPr>
            <a:r>
              <a:rPr lang="fr-FR" dirty="0"/>
              <a:t>Variante : le seuil de distance</a:t>
            </a:r>
          </a:p>
        </p:txBody>
      </p:sp>
    </p:spTree>
    <p:extLst>
      <p:ext uri="{BB962C8B-B14F-4D97-AF65-F5344CB8AC3E}">
        <p14:creationId xmlns:p14="http://schemas.microsoft.com/office/powerpoint/2010/main" val="75453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D507E-5851-4EBC-9769-C43976DE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992C9E-29E2-4037-BB7D-4CEA6446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630" y="2264912"/>
            <a:ext cx="9579170" cy="3071126"/>
          </a:xfrm>
        </p:spPr>
      </p:pic>
    </p:spTree>
    <p:extLst>
      <p:ext uri="{BB962C8B-B14F-4D97-AF65-F5344CB8AC3E}">
        <p14:creationId xmlns:p14="http://schemas.microsoft.com/office/powerpoint/2010/main" val="225571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17CFC-F491-49B3-80C6-6D2718C5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par la médiane</a:t>
            </a:r>
          </a:p>
        </p:txBody>
      </p:sp>
      <p:pic>
        <p:nvPicPr>
          <p:cNvPr id="1026" name="Picture 2" descr="https://lh3.googleusercontent.com/P0rerqmk7HBUvFmwf8B0qJdWNw8EwcNjTqY5ARHSG9KUjEsY1A22DcI18KVczH1NlEZ0bxizdNaBSJ7pweViIW_HuqJC00DZRkpp4rjnK1SbuwVnOV-3BG7m-njbHVZOtAbZbIC8">
            <a:hlinkClick r:id="rId2"/>
            <a:extLst>
              <a:ext uri="{FF2B5EF4-FFF2-40B4-BE49-F238E27FC236}">
                <a16:creationId xmlns:a16="http://schemas.microsoft.com/office/drawing/2014/main" id="{F8BD5BC4-63CB-4800-8943-7E8F339BA6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2143118"/>
            <a:ext cx="4067175" cy="4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FDB494D-B625-41EC-82AE-6CDBD2337A26}"/>
              </a:ext>
            </a:extLst>
          </p:cNvPr>
          <p:cNvSpPr txBox="1"/>
          <p:nvPr/>
        </p:nvSpPr>
        <p:spPr>
          <a:xfrm>
            <a:off x="1476375" y="1771650"/>
            <a:ext cx="33292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fr-FR" dirty="0"/>
              <a:t>Principe : le médian vectoriel</a:t>
            </a:r>
          </a:p>
          <a:p>
            <a:pPr marL="342900" indent="-342900">
              <a:buFont typeface="+mj-lt"/>
              <a:buAutoNum type="arabicParenR"/>
            </a:pPr>
            <a:endParaRPr lang="fr-FR" dirty="0"/>
          </a:p>
          <a:p>
            <a:pPr marL="342900" indent="-342900">
              <a:buFont typeface="+mj-lt"/>
              <a:buAutoNum type="arabicParenR"/>
            </a:pPr>
            <a:endParaRPr lang="fr-FR" dirty="0"/>
          </a:p>
          <a:p>
            <a:pPr marL="342900" indent="-342900">
              <a:buFont typeface="+mj-lt"/>
              <a:buAutoNum type="arabicParenR"/>
            </a:pPr>
            <a:endParaRPr lang="fr-FR" dirty="0"/>
          </a:p>
          <a:p>
            <a:pPr marL="342900" indent="-342900">
              <a:buFont typeface="+mj-lt"/>
              <a:buAutoNum type="arabicParenR"/>
            </a:pPr>
            <a:r>
              <a:rPr lang="fr-FR" dirty="0"/>
              <a:t>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554C30-9B07-4195-841F-0259F198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199" y="3429000"/>
            <a:ext cx="5723163" cy="15596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B35CFA-8FF1-4434-BABB-8CD5B8B44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9" y="5220918"/>
            <a:ext cx="5723163" cy="11947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616B10-7F63-4B2D-B312-0DC1BFB34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610" y="3629018"/>
            <a:ext cx="4966192" cy="258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96403-0F80-4720-8864-A92D2B92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par cliques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0BAEE1-E073-49AE-A6DE-A9A111551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607325"/>
            <a:ext cx="4968972" cy="294574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8AF6ED-89D2-4327-919E-62922441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1557"/>
            <a:ext cx="5864320" cy="23008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75DD45D-970B-4F0A-8D47-DB102979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09462"/>
            <a:ext cx="5864320" cy="17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A8034-9309-4351-86E1-6E36FCF4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par patchs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C89499-CC0A-4E7D-B5E3-E3CF1A473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067" y="2286000"/>
            <a:ext cx="9248265" cy="3581400"/>
          </a:xfrm>
        </p:spPr>
      </p:pic>
    </p:spTree>
    <p:extLst>
      <p:ext uri="{BB962C8B-B14F-4D97-AF65-F5344CB8AC3E}">
        <p14:creationId xmlns:p14="http://schemas.microsoft.com/office/powerpoint/2010/main" val="368617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64A2F-936C-438D-A473-EB6467CD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par patchs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B87DD5-B9F7-4B51-95B2-CF70922C6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610" y="2549746"/>
            <a:ext cx="5281536" cy="313011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F63BAD-4CF3-4C29-8B6D-548B8B9B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1"/>
          <a:stretch/>
        </p:blipFill>
        <p:spPr>
          <a:xfrm>
            <a:off x="6897627" y="2549746"/>
            <a:ext cx="2040551" cy="31301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FFC1BB-9890-446D-B2A8-B2AF35B23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14"/>
          <a:stretch/>
        </p:blipFill>
        <p:spPr>
          <a:xfrm>
            <a:off x="9531659" y="2549745"/>
            <a:ext cx="2093733" cy="31301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5B6CA9D-3EA4-404F-B3C4-AAF50AE86335}"/>
              </a:ext>
            </a:extLst>
          </p:cNvPr>
          <p:cNvSpPr txBox="1"/>
          <p:nvPr/>
        </p:nvSpPr>
        <p:spPr>
          <a:xfrm>
            <a:off x="4906106" y="21101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 = 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21314A-E908-4E4C-B6F8-4F7A5B68A141}"/>
              </a:ext>
            </a:extLst>
          </p:cNvPr>
          <p:cNvSpPr txBox="1"/>
          <p:nvPr/>
        </p:nvSpPr>
        <p:spPr>
          <a:xfrm>
            <a:off x="7485448" y="2110154"/>
            <a:ext cx="8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 = 17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5474D4-3945-4F59-A0E7-9A4E4803DF02}"/>
              </a:ext>
            </a:extLst>
          </p:cNvPr>
          <p:cNvSpPr txBox="1"/>
          <p:nvPr/>
        </p:nvSpPr>
        <p:spPr>
          <a:xfrm>
            <a:off x="10214259" y="2110154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 = 31</a:t>
            </a:r>
          </a:p>
        </p:txBody>
      </p:sp>
    </p:spTree>
    <p:extLst>
      <p:ext uri="{BB962C8B-B14F-4D97-AF65-F5344CB8AC3E}">
        <p14:creationId xmlns:p14="http://schemas.microsoft.com/office/powerpoint/2010/main" val="118890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93E3C-FF6A-4F5C-8BC6-D1B03B2B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par patchs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Seuil de Distance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108811-BDF6-4AC8-B6C7-0C8FCCFA1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52" b="3637"/>
          <a:stretch/>
        </p:blipFill>
        <p:spPr>
          <a:xfrm>
            <a:off x="1573476" y="3014186"/>
            <a:ext cx="2813205" cy="187547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C60C8F-74A3-4489-9424-965C5E33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32" y="3014185"/>
            <a:ext cx="2813205" cy="18754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2383E1-77EB-429A-9598-DE31A9B92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52"/>
          <a:stretch/>
        </p:blipFill>
        <p:spPr>
          <a:xfrm>
            <a:off x="8720309" y="3014185"/>
            <a:ext cx="2813205" cy="187547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A5EA99-0E19-4CEA-9878-A1A6A1B81429}"/>
              </a:ext>
            </a:extLst>
          </p:cNvPr>
          <p:cNvSpPr txBox="1"/>
          <p:nvPr/>
        </p:nvSpPr>
        <p:spPr>
          <a:xfrm>
            <a:off x="2127024" y="2552700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Seuil trop faible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0BE5F3-E24B-4BB8-808D-EF3C4ECC66F0}"/>
              </a:ext>
            </a:extLst>
          </p:cNvPr>
          <p:cNvSpPr txBox="1"/>
          <p:nvPr/>
        </p:nvSpPr>
        <p:spPr>
          <a:xfrm>
            <a:off x="9273857" y="2552700"/>
            <a:ext cx="150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Seuil trop fort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7DD7A1-C0E4-4581-8BE5-51AD30DB766D}"/>
              </a:ext>
            </a:extLst>
          </p:cNvPr>
          <p:cNvSpPr txBox="1"/>
          <p:nvPr/>
        </p:nvSpPr>
        <p:spPr>
          <a:xfrm>
            <a:off x="5768985" y="2552700"/>
            <a:ext cx="156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Seuil équilibré</a:t>
            </a:r>
          </a:p>
        </p:txBody>
      </p:sp>
    </p:spTree>
    <p:extLst>
      <p:ext uri="{BB962C8B-B14F-4D97-AF65-F5344CB8AC3E}">
        <p14:creationId xmlns:p14="http://schemas.microsoft.com/office/powerpoint/2010/main" val="4005999902"/>
      </p:ext>
    </p:extLst>
  </p:cSld>
  <p:clrMapOvr>
    <a:masterClrMapping/>
  </p:clrMapOvr>
</p:sld>
</file>

<file path=ppt/theme/theme1.xml><?xml version="1.0" encoding="utf-8"?>
<a:theme xmlns:a="http://schemas.openxmlformats.org/drawingml/2006/main" name="Rogn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TM10001105[[fn=Rogner]]</Template>
  <TotalTime>17</TotalTime>
  <Words>81</Words>
  <Application>Microsoft Office PowerPoint</Application>
  <PresentationFormat>Grand écran</PresentationFormat>
  <Paragraphs>33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Rognage</vt:lpstr>
      <vt:lpstr>Suppression d’occlusions</vt:lpstr>
      <vt:lpstr>Sommaire </vt:lpstr>
      <vt:lpstr>Introduction</vt:lpstr>
      <vt:lpstr>Méthode par la médiane</vt:lpstr>
      <vt:lpstr>Méthode par cliques</vt:lpstr>
      <vt:lpstr>Méthode par patchs</vt:lpstr>
      <vt:lpstr>Méthode par patchs</vt:lpstr>
      <vt:lpstr>Méthode par patchs  Seuil de Distance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Suppression d’occlusions</dc:title>
  <dc:creator>Romain Deffayet</dc:creator>
  <cp:lastModifiedBy>Romain Deffayet</cp:lastModifiedBy>
  <cp:revision>2</cp:revision>
  <dcterms:created xsi:type="dcterms:W3CDTF">2018-04-30T11:30:18Z</dcterms:created>
  <dcterms:modified xsi:type="dcterms:W3CDTF">2018-04-30T11:47:35Z</dcterms:modified>
</cp:coreProperties>
</file>